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1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oe Bertrand" userId="caf000b1-331e-4b11-9dea-8a05903207f0" providerId="ADAL" clId="{059182BA-6E14-4AB6-A427-4EE9244F770D}"/>
    <pc:docChg chg="modSld">
      <pc:chgData name="Zoe Bertrand" userId="caf000b1-331e-4b11-9dea-8a05903207f0" providerId="ADAL" clId="{059182BA-6E14-4AB6-A427-4EE9244F770D}" dt="2024-03-21T10:42:42.611" v="0" actId="11529"/>
      <pc:docMkLst>
        <pc:docMk/>
      </pc:docMkLst>
      <pc:sldChg chg="addSp mod">
        <pc:chgData name="Zoe Bertrand" userId="caf000b1-331e-4b11-9dea-8a05903207f0" providerId="ADAL" clId="{059182BA-6E14-4AB6-A427-4EE9244F770D}" dt="2024-03-21T10:42:42.611" v="0" actId="11529"/>
        <pc:sldMkLst>
          <pc:docMk/>
          <pc:sldMk cId="3459421352" sldId="263"/>
        </pc:sldMkLst>
        <pc:spChg chg="add">
          <ac:chgData name="Zoe Bertrand" userId="caf000b1-331e-4b11-9dea-8a05903207f0" providerId="ADAL" clId="{059182BA-6E14-4AB6-A427-4EE9244F770D}" dt="2024-03-21T10:42:42.611" v="0" actId="11529"/>
          <ac:spMkLst>
            <pc:docMk/>
            <pc:sldMk cId="3459421352" sldId="263"/>
            <ac:spMk id="3" creationId="{FF830C4F-19BD-4EA6-9DF6-045131133A5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96950-05C0-444F-94AC-D74339FA310E}" type="datetimeFigureOut">
              <a:rPr lang="en-AU" smtClean="0"/>
              <a:t>21/03/2024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57278-EEE5-4890-B9BB-99B4F86457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0378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96950-05C0-444F-94AC-D74339FA310E}" type="datetimeFigureOut">
              <a:rPr lang="en-AU" smtClean="0"/>
              <a:t>21/03/2024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57278-EEE5-4890-B9BB-99B4F86457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7861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96950-05C0-444F-94AC-D74339FA310E}" type="datetimeFigureOut">
              <a:rPr lang="en-AU" smtClean="0"/>
              <a:t>21/03/2024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57278-EEE5-4890-B9BB-99B4F86457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1497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96950-05C0-444F-94AC-D74339FA310E}" type="datetimeFigureOut">
              <a:rPr lang="en-AU" smtClean="0"/>
              <a:t>21/03/2024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57278-EEE5-4890-B9BB-99B4F86457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0289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96950-05C0-444F-94AC-D74339FA310E}" type="datetimeFigureOut">
              <a:rPr lang="en-AU" smtClean="0"/>
              <a:t>21/03/2024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57278-EEE5-4890-B9BB-99B4F86457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9713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96950-05C0-444F-94AC-D74339FA310E}" type="datetimeFigureOut">
              <a:rPr lang="en-AU" smtClean="0"/>
              <a:t>21/03/2024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57278-EEE5-4890-B9BB-99B4F86457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6375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96950-05C0-444F-94AC-D74339FA310E}" type="datetimeFigureOut">
              <a:rPr lang="en-AU" smtClean="0"/>
              <a:t>21/03/2024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57278-EEE5-4890-B9BB-99B4F86457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6459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96950-05C0-444F-94AC-D74339FA310E}" type="datetimeFigureOut">
              <a:rPr lang="en-AU" smtClean="0"/>
              <a:t>21/03/2024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57278-EEE5-4890-B9BB-99B4F86457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3681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96950-05C0-444F-94AC-D74339FA310E}" type="datetimeFigureOut">
              <a:rPr lang="en-AU" smtClean="0"/>
              <a:t>21/03/2024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57278-EEE5-4890-B9BB-99B4F86457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331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96950-05C0-444F-94AC-D74339FA310E}" type="datetimeFigureOut">
              <a:rPr lang="en-AU" smtClean="0"/>
              <a:t>21/03/2024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57278-EEE5-4890-B9BB-99B4F86457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2365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96950-05C0-444F-94AC-D74339FA310E}" type="datetimeFigureOut">
              <a:rPr lang="en-AU" smtClean="0"/>
              <a:t>21/03/2024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57278-EEE5-4890-B9BB-99B4F86457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8684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96950-05C0-444F-94AC-D74339FA310E}" type="datetimeFigureOut">
              <a:rPr lang="en-AU" smtClean="0"/>
              <a:t>21/03/2024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57278-EEE5-4890-B9BB-99B4F86457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331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1985" y="787961"/>
            <a:ext cx="9144000" cy="1254034"/>
          </a:xfrm>
        </p:spPr>
        <p:txBody>
          <a:bodyPr/>
          <a:lstStyle/>
          <a:p>
            <a:r>
              <a:rPr lang="en-US" dirty="0" err="1"/>
              <a:t>Numbulwar</a:t>
            </a:r>
            <a:r>
              <a:rPr lang="en-US" dirty="0"/>
              <a:t> past and present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2194560"/>
            <a:ext cx="9144000" cy="1257345"/>
          </a:xfrm>
        </p:spPr>
        <p:txBody>
          <a:bodyPr/>
          <a:lstStyle/>
          <a:p>
            <a:r>
              <a:rPr lang="en-US" dirty="0"/>
              <a:t>We have compared Numbulwar a long time ago and today</a:t>
            </a:r>
            <a:endParaRPr lang="en-AU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959"/>
            <a:ext cx="6003985" cy="4063042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3"/>
          <a:srcRect l="23042" t="3029" r="8951" b="14151"/>
          <a:stretch/>
        </p:blipFill>
        <p:spPr bwMode="auto">
          <a:xfrm>
            <a:off x="6124755" y="2794959"/>
            <a:ext cx="5937705" cy="40630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854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Highset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past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Some grass made of white wood no chair under Neath same stairs no fire hose water tap or gate 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present</a:t>
            </a:r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No grass blue green fence goes all the way up the roof lots of chairs blue poles canteen building foot paths fire hoes water tap lock gate same stairs </a:t>
            </a:r>
            <a:endParaRPr lang="en-AU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12095" y="4178097"/>
            <a:ext cx="2350998" cy="3008811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" y="4049485"/>
            <a:ext cx="2857590" cy="280851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93693" y="4134336"/>
            <a:ext cx="2011683" cy="2767307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717" y="4049484"/>
            <a:ext cx="3595164" cy="280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8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tank 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past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Its was really tall white water tank above ground used it to look were </a:t>
            </a:r>
            <a:r>
              <a:rPr lang="en-US" dirty="0" err="1"/>
              <a:t>Numbulwar</a:t>
            </a:r>
            <a:r>
              <a:rPr lang="en-US" dirty="0"/>
              <a:t> from a long way away up on poll no fence ladder to clam up lots of trees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Present </a:t>
            </a:r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Blue goes under ground too low to see it far away no poll a fence around no ladder no trees</a:t>
            </a:r>
            <a:endParaRPr lang="en-AU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178" y="3903662"/>
            <a:ext cx="3766548" cy="2653891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3"/>
          <a:srcRect l="7481" t="23630" r="34642" b="-306"/>
          <a:stretch/>
        </p:blipFill>
        <p:spPr bwMode="auto">
          <a:xfrm>
            <a:off x="1056957" y="4428308"/>
            <a:ext cx="4347210" cy="24296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2744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Soccer + shed secondary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past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Didn’t exist when built the sides were all open no secondary there was only trees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present</a:t>
            </a:r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Big orange rectangular building soccer shed surrounded by concrete foot paths sec has blue gates’ a garden benches chairs ramp to go op shop music room toilets cafe </a:t>
            </a:r>
            <a:endParaRPr lang="en-AU" dirty="0"/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14" y="3677420"/>
            <a:ext cx="3676636" cy="3036887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57954" y="3680776"/>
            <a:ext cx="2011678" cy="4342765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114" y="581342"/>
            <a:ext cx="4342765" cy="1923733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421" y="3677419"/>
            <a:ext cx="2716883" cy="303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8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50"/>
                            </p:stCondLst>
                            <p:childTnLst>
                              <p:par>
                                <p:cTn id="1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50"/>
                            </p:stCondLst>
                            <p:childTnLst>
                              <p:par>
                                <p:cTn id="16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77" y="256677"/>
            <a:ext cx="10515600" cy="1325563"/>
          </a:xfrm>
        </p:spPr>
        <p:txBody>
          <a:bodyPr/>
          <a:lstStyle/>
          <a:p>
            <a:r>
              <a:rPr lang="en-US" dirty="0"/>
              <a:t>Road + house 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past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Wandu</a:t>
            </a:r>
            <a:r>
              <a:rPr lang="en-US" dirty="0"/>
              <a:t> crossing lots of concrete cylinders planks of wood for </a:t>
            </a:r>
            <a:r>
              <a:rPr lang="en-US" dirty="0" err="1"/>
              <a:t>tyres</a:t>
            </a:r>
            <a:r>
              <a:rPr lang="en-US" dirty="0"/>
              <a:t>  walk by foot to </a:t>
            </a:r>
            <a:r>
              <a:rPr lang="en-US" dirty="0" err="1"/>
              <a:t>wandu</a:t>
            </a:r>
            <a:r>
              <a:rPr lang="en-US" dirty="0"/>
              <a:t> for 7days sandy roads 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Present </a:t>
            </a:r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err="1"/>
              <a:t>Wandu</a:t>
            </a:r>
            <a:r>
              <a:rPr lang="en-US" dirty="0"/>
              <a:t> cross flat smooth concrete with red road drive to </a:t>
            </a:r>
            <a:r>
              <a:rPr lang="en-US" dirty="0" err="1"/>
              <a:t>wandu</a:t>
            </a:r>
            <a:r>
              <a:rPr lang="en-US" dirty="0"/>
              <a:t> 30mins on gravel road houses brick some old big double story 2 family showers toilet sink kitchen laundry  </a:t>
            </a:r>
            <a:endParaRPr lang="en-AU" dirty="0"/>
          </a:p>
        </p:txBody>
      </p:sp>
      <p:pic>
        <p:nvPicPr>
          <p:cNvPr id="8" name="Picture 7"/>
          <p:cNvPicPr/>
          <p:nvPr/>
        </p:nvPicPr>
        <p:blipFill rotWithShape="1">
          <a:blip r:embed="rId2"/>
          <a:srcRect l="14132" t="2586" r="14068" b="14101"/>
          <a:stretch/>
        </p:blipFill>
        <p:spPr bwMode="auto">
          <a:xfrm>
            <a:off x="8763794" y="4872446"/>
            <a:ext cx="3326628" cy="19855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3"/>
          <a:srcRect l="4489" r="21363" b="4235"/>
          <a:stretch/>
        </p:blipFill>
        <p:spPr bwMode="auto">
          <a:xfrm>
            <a:off x="0" y="4140924"/>
            <a:ext cx="3304903" cy="2717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4"/>
          <a:srcRect l="30091" t="3822" r="7365" b="14979"/>
          <a:stretch/>
        </p:blipFill>
        <p:spPr bwMode="auto">
          <a:xfrm>
            <a:off x="6628017" y="4872445"/>
            <a:ext cx="2316797" cy="19855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1383" b="35502"/>
          <a:stretch/>
        </p:blipFill>
        <p:spPr bwMode="auto">
          <a:xfrm>
            <a:off x="3348094" y="4140924"/>
            <a:ext cx="2324192" cy="2717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38488" y="-579340"/>
            <a:ext cx="2139950" cy="4028882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6"/>
          <a:stretch/>
        </p:blipFill>
        <p:spPr bwMode="auto">
          <a:xfrm>
            <a:off x="3618411" y="365124"/>
            <a:ext cx="2651760" cy="22523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04141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Church + council 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past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351" y="2374447"/>
            <a:ext cx="5157787" cy="3684588"/>
          </a:xfrm>
        </p:spPr>
        <p:txBody>
          <a:bodyPr/>
          <a:lstStyle/>
          <a:p>
            <a:r>
              <a:rPr lang="en-US" dirty="0"/>
              <a:t>Council no shade </a:t>
            </a:r>
            <a:r>
              <a:rPr lang="en-US" dirty="0" err="1"/>
              <a:t>aircon</a:t>
            </a:r>
            <a:r>
              <a:rPr lang="en-US" dirty="0"/>
              <a:t> or satellite grass all around no chair or lights church same 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Present </a:t>
            </a:r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Council shade chair no fence built up higher painted </a:t>
            </a:r>
            <a:r>
              <a:rPr lang="en-US" dirty="0" err="1"/>
              <a:t>aircon</a:t>
            </a:r>
            <a:r>
              <a:rPr lang="en-US" dirty="0"/>
              <a:t> light for night church same  </a:t>
            </a:r>
            <a:endParaRPr lang="en-AU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03998" y="3425983"/>
            <a:ext cx="2492871" cy="3283131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113"/>
            <a:ext cx="3121932" cy="2037669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4"/>
          <a:srcRect l="19326" t="1108" r="9497" b="20012"/>
          <a:stretch/>
        </p:blipFill>
        <p:spPr bwMode="auto">
          <a:xfrm>
            <a:off x="6481806" y="3958046"/>
            <a:ext cx="2427062" cy="22937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929" y="3631474"/>
            <a:ext cx="3098846" cy="248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7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Basketball Court + oval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past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No shade fence around b ball court with painted poll bleachers all down sides of court while smooth floor footy oval all sand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Present </a:t>
            </a:r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Big shade small chairs metal poll rough concrete floor no fence footy oval made of gravel and red dirt</a:t>
            </a:r>
            <a:endParaRPr lang="en-AU" dirty="0"/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l="27847" r="4510" b="15394"/>
          <a:stretch/>
        </p:blipFill>
        <p:spPr bwMode="auto">
          <a:xfrm>
            <a:off x="8342335" y="365126"/>
            <a:ext cx="3187678" cy="2139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0" y="4689565"/>
            <a:ext cx="2360612" cy="203780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4"/>
          <a:srcRect l="13195" t="184" r="17570" b="14582"/>
          <a:stretch/>
        </p:blipFill>
        <p:spPr bwMode="auto">
          <a:xfrm>
            <a:off x="7733210" y="3936002"/>
            <a:ext cx="4458789" cy="29219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435" y="4180114"/>
            <a:ext cx="3780428" cy="267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5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1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 think…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Positive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More sport stuff</a:t>
            </a:r>
          </a:p>
          <a:p>
            <a:r>
              <a:rPr lang="en-US" dirty="0"/>
              <a:t>Roads are better so can drive everywhere in truck for fishing</a:t>
            </a:r>
          </a:p>
          <a:p>
            <a:r>
              <a:rPr lang="en-US" dirty="0"/>
              <a:t>Chairs at basketball </a:t>
            </a:r>
            <a:r>
              <a:rPr lang="en-US" dirty="0" err="1"/>
              <a:t>cort</a:t>
            </a:r>
            <a:r>
              <a:rPr lang="en-US" dirty="0"/>
              <a:t> so lots of people can rest</a:t>
            </a:r>
          </a:p>
          <a:p>
            <a:r>
              <a:rPr lang="en-US" dirty="0"/>
              <a:t>Shade in some spot and so lots of places for old people to sit down now</a:t>
            </a:r>
            <a:endParaRPr lang="en-AU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Negative</a:t>
            </a:r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Too many fence now</a:t>
            </a:r>
          </a:p>
          <a:p>
            <a:r>
              <a:rPr lang="en-US" dirty="0"/>
              <a:t>Less tress at school</a:t>
            </a:r>
          </a:p>
          <a:p>
            <a:r>
              <a:rPr lang="en-US" dirty="0"/>
              <a:t>Tank too low. People fishing can’t see it anymore to know where Numbulwar is.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75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34358" y="2967335"/>
            <a:ext cx="5923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By Rikannie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Nunggo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830C4F-19BD-4EA6-9DF6-045131133A56}"/>
              </a:ext>
            </a:extLst>
          </p:cNvPr>
          <p:cNvSpPr/>
          <p:nvPr/>
        </p:nvSpPr>
        <p:spPr>
          <a:xfrm>
            <a:off x="4138448" y="3255579"/>
            <a:ext cx="4847897" cy="2995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9421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</TotalTime>
  <Words>381</Words>
  <Application>Microsoft Office PowerPoint</Application>
  <PresentationFormat>Widescreen</PresentationFormat>
  <Paragraphs>45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Numbulwar past and present</vt:lpstr>
      <vt:lpstr>Highset</vt:lpstr>
      <vt:lpstr>Water tank </vt:lpstr>
      <vt:lpstr>Soccer + shed secondary</vt:lpstr>
      <vt:lpstr>Road + house </vt:lpstr>
      <vt:lpstr>Church + council </vt:lpstr>
      <vt:lpstr>Basketball Court + oval</vt:lpstr>
      <vt:lpstr>What I think…</vt:lpstr>
      <vt:lpstr>PowerPoint Presentation</vt:lpstr>
    </vt:vector>
  </TitlesOfParts>
  <Company>NT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Numbulwar past and present</dc:title>
  <dc:creator>Rikannie Nunggumajbarr</dc:creator>
  <cp:lastModifiedBy>Zoe Bertrand</cp:lastModifiedBy>
  <cp:revision>20</cp:revision>
  <dcterms:created xsi:type="dcterms:W3CDTF">2020-11-30T23:33:49Z</dcterms:created>
  <dcterms:modified xsi:type="dcterms:W3CDTF">2024-03-21T10:42:51Z</dcterms:modified>
</cp:coreProperties>
</file>